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2" r:id="rId1"/>
  </p:sldMasterIdLst>
  <p:sldIdLst>
    <p:sldId id="256" r:id="rId2"/>
    <p:sldId id="272" r:id="rId3"/>
    <p:sldId id="259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1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B5A7D8-489B-4C49-8F9E-EEE61CF9BFF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4555A-61B7-4EDE-B53C-9FBDFF367F50}">
      <dgm:prSet phldrT="[Текст]"/>
      <dgm:spPr/>
      <dgm:t>
        <a:bodyPr/>
        <a:lstStyle/>
        <a:p>
          <a:r>
            <a:rPr lang="ru-RU" dirty="0" smtClean="0"/>
            <a:t>Кластер</a:t>
          </a:r>
          <a:endParaRPr lang="ru-RU" dirty="0"/>
        </a:p>
      </dgm:t>
    </dgm:pt>
    <dgm:pt modelId="{00FAD916-AC8E-4CE8-803A-CA29457DF017}" type="parTrans" cxnId="{50367121-850E-4A6A-BCC6-DE3EF8B6F19F}">
      <dgm:prSet/>
      <dgm:spPr/>
      <dgm:t>
        <a:bodyPr/>
        <a:lstStyle/>
        <a:p>
          <a:endParaRPr lang="ru-RU"/>
        </a:p>
      </dgm:t>
    </dgm:pt>
    <dgm:pt modelId="{5A285B98-65C4-4798-BFFD-5946CE5472B1}" type="sibTrans" cxnId="{50367121-850E-4A6A-BCC6-DE3EF8B6F19F}">
      <dgm:prSet/>
      <dgm:spPr/>
      <dgm:t>
        <a:bodyPr/>
        <a:lstStyle/>
        <a:p>
          <a:endParaRPr lang="ru-RU"/>
        </a:p>
      </dgm:t>
    </dgm:pt>
    <dgm:pt modelId="{4428A484-F7B9-46F8-861B-361AD9AB28B6}">
      <dgm:prSet phldrT="[Текст]"/>
      <dgm:spPr/>
      <dgm:t>
        <a:bodyPr/>
        <a:lstStyle/>
        <a:p>
          <a:r>
            <a:rPr lang="ru-RU" dirty="0" smtClean="0"/>
            <a:t>1 ученик к доске</a:t>
          </a:r>
          <a:endParaRPr lang="ru-RU" dirty="0"/>
        </a:p>
      </dgm:t>
    </dgm:pt>
    <dgm:pt modelId="{B95216A2-8176-4F8D-B03C-F12C2B1A7F5A}" type="parTrans" cxnId="{8869F166-6A0F-4AA0-BBAD-A9A92086E225}">
      <dgm:prSet/>
      <dgm:spPr/>
      <dgm:t>
        <a:bodyPr/>
        <a:lstStyle/>
        <a:p>
          <a:endParaRPr lang="ru-RU"/>
        </a:p>
      </dgm:t>
    </dgm:pt>
    <dgm:pt modelId="{A7FD9232-68A9-4BD4-86B9-E753327BA42E}" type="sibTrans" cxnId="{8869F166-6A0F-4AA0-BBAD-A9A92086E225}">
      <dgm:prSet/>
      <dgm:spPr/>
      <dgm:t>
        <a:bodyPr/>
        <a:lstStyle/>
        <a:p>
          <a:endParaRPr lang="ru-RU"/>
        </a:p>
      </dgm:t>
    </dgm:pt>
    <dgm:pt modelId="{C95763B0-CD9C-47E2-BDFF-340B89C73C7F}">
      <dgm:prSet phldrT="[Текст]"/>
      <dgm:spPr/>
      <dgm:t>
        <a:bodyPr/>
        <a:lstStyle/>
        <a:p>
          <a:r>
            <a:rPr lang="ru-RU" dirty="0" smtClean="0"/>
            <a:t>Кластер на тему «Реформы Петра </a:t>
          </a:r>
          <a:r>
            <a:rPr lang="en-US" dirty="0" smtClean="0"/>
            <a:t>I</a:t>
          </a:r>
          <a:r>
            <a:rPr lang="ru-RU" dirty="0" smtClean="0"/>
            <a:t>»</a:t>
          </a:r>
          <a:endParaRPr lang="ru-RU" dirty="0"/>
        </a:p>
      </dgm:t>
    </dgm:pt>
    <dgm:pt modelId="{11057967-7A3E-4766-B3C7-51E1083C5B27}" type="parTrans" cxnId="{C18E3FBE-EB2B-45C6-9B3F-AABAD520AB58}">
      <dgm:prSet/>
      <dgm:spPr/>
      <dgm:t>
        <a:bodyPr/>
        <a:lstStyle/>
        <a:p>
          <a:endParaRPr lang="ru-RU"/>
        </a:p>
      </dgm:t>
    </dgm:pt>
    <dgm:pt modelId="{0B2443E4-6765-4D06-B5BA-7993E345C426}" type="sibTrans" cxnId="{C18E3FBE-EB2B-45C6-9B3F-AABAD520AB58}">
      <dgm:prSet/>
      <dgm:spPr/>
      <dgm:t>
        <a:bodyPr/>
        <a:lstStyle/>
        <a:p>
          <a:endParaRPr lang="ru-RU"/>
        </a:p>
      </dgm:t>
    </dgm:pt>
    <dgm:pt modelId="{F9A5443C-F051-477F-8224-A318507FD162}">
      <dgm:prSet phldrT="[Текст]"/>
      <dgm:spPr/>
      <dgm:t>
        <a:bodyPr/>
        <a:lstStyle/>
        <a:p>
          <a:r>
            <a:rPr lang="ru-RU" dirty="0" smtClean="0"/>
            <a:t>Ромашка </a:t>
          </a:r>
          <a:r>
            <a:rPr lang="ru-RU" dirty="0" err="1" smtClean="0"/>
            <a:t>Блума</a:t>
          </a:r>
          <a:endParaRPr lang="ru-RU" dirty="0"/>
        </a:p>
      </dgm:t>
    </dgm:pt>
    <dgm:pt modelId="{83D6257A-E8F6-4259-A2DC-A2ADF90B815B}" type="parTrans" cxnId="{E2EB3FD0-7D4D-481A-BE41-9601398C1605}">
      <dgm:prSet/>
      <dgm:spPr/>
      <dgm:t>
        <a:bodyPr/>
        <a:lstStyle/>
        <a:p>
          <a:endParaRPr lang="ru-RU"/>
        </a:p>
      </dgm:t>
    </dgm:pt>
    <dgm:pt modelId="{BABB7716-7186-4013-B17D-FC4BD149DAA9}" type="sibTrans" cxnId="{E2EB3FD0-7D4D-481A-BE41-9601398C1605}">
      <dgm:prSet/>
      <dgm:spPr/>
      <dgm:t>
        <a:bodyPr/>
        <a:lstStyle/>
        <a:p>
          <a:endParaRPr lang="ru-RU"/>
        </a:p>
      </dgm:t>
    </dgm:pt>
    <dgm:pt modelId="{D1BA1544-AD4E-4733-87AC-55453F56FA96}">
      <dgm:prSet phldrT="[Текст]"/>
      <dgm:spPr/>
      <dgm:t>
        <a:bodyPr/>
        <a:lstStyle/>
        <a:p>
          <a:r>
            <a:rPr lang="ru-RU" dirty="0" smtClean="0"/>
            <a:t>1 ученик к доске</a:t>
          </a:r>
          <a:endParaRPr lang="ru-RU" dirty="0"/>
        </a:p>
      </dgm:t>
    </dgm:pt>
    <dgm:pt modelId="{2DABD8FA-E686-45AA-9154-7DE15F732414}" type="parTrans" cxnId="{00FB7893-F53B-45A8-AA07-2E5033DB43D9}">
      <dgm:prSet/>
      <dgm:spPr/>
      <dgm:t>
        <a:bodyPr/>
        <a:lstStyle/>
        <a:p>
          <a:endParaRPr lang="ru-RU"/>
        </a:p>
      </dgm:t>
    </dgm:pt>
    <dgm:pt modelId="{AD46B3A6-AE0F-4C31-BB7B-22FEB6048205}" type="sibTrans" cxnId="{00FB7893-F53B-45A8-AA07-2E5033DB43D9}">
      <dgm:prSet/>
      <dgm:spPr/>
      <dgm:t>
        <a:bodyPr/>
        <a:lstStyle/>
        <a:p>
          <a:endParaRPr lang="ru-RU"/>
        </a:p>
      </dgm:t>
    </dgm:pt>
    <dgm:pt modelId="{52F2AE30-EF19-46F6-B59F-B010E29CF4BC}">
      <dgm:prSet phldrT="[Текст]"/>
      <dgm:spPr/>
      <dgm:t>
        <a:bodyPr/>
        <a:lstStyle/>
        <a:p>
          <a:r>
            <a:rPr lang="ru-RU" dirty="0" smtClean="0"/>
            <a:t>Ромашка на тему «Россия в 1-й четверти </a:t>
          </a:r>
          <a:r>
            <a:rPr lang="en-US" dirty="0" smtClean="0"/>
            <a:t>XVIII</a:t>
          </a:r>
          <a:r>
            <a:rPr lang="ru-RU" dirty="0" smtClean="0"/>
            <a:t> века»</a:t>
          </a:r>
          <a:endParaRPr lang="ru-RU" dirty="0"/>
        </a:p>
      </dgm:t>
    </dgm:pt>
    <dgm:pt modelId="{98D9A2E6-0991-4F09-B40F-7EBB44D5C147}" type="parTrans" cxnId="{0791153F-2947-4019-994C-3A90DC2F94DF}">
      <dgm:prSet/>
      <dgm:spPr/>
      <dgm:t>
        <a:bodyPr/>
        <a:lstStyle/>
        <a:p>
          <a:endParaRPr lang="ru-RU"/>
        </a:p>
      </dgm:t>
    </dgm:pt>
    <dgm:pt modelId="{2896E483-2FFA-40DD-B4D4-BE9E7DBC84C1}" type="sibTrans" cxnId="{0791153F-2947-4019-994C-3A90DC2F94DF}">
      <dgm:prSet/>
      <dgm:spPr/>
      <dgm:t>
        <a:bodyPr/>
        <a:lstStyle/>
        <a:p>
          <a:endParaRPr lang="ru-RU"/>
        </a:p>
      </dgm:t>
    </dgm:pt>
    <dgm:pt modelId="{F1D83BA7-27E9-489E-94C1-6E3D4EB67120}" type="pres">
      <dgm:prSet presAssocID="{37B5A7D8-489B-4C49-8F9E-EEE61CF9BF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24C867-0F5E-4628-AFE7-3C5844A07BA0}" type="pres">
      <dgm:prSet presAssocID="{FDE4555A-61B7-4EDE-B53C-9FBDFF367F50}" presName="composite" presStyleCnt="0"/>
      <dgm:spPr/>
    </dgm:pt>
    <dgm:pt modelId="{621B1B53-DDEB-4106-932D-1A8FB2CA803D}" type="pres">
      <dgm:prSet presAssocID="{FDE4555A-61B7-4EDE-B53C-9FBDFF367F5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8C6C9-D0A2-41A0-8845-605C53B14748}" type="pres">
      <dgm:prSet presAssocID="{FDE4555A-61B7-4EDE-B53C-9FBDFF367F5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8AD6A8-EADD-43E7-98FC-2B8488E4EC71}" type="pres">
      <dgm:prSet presAssocID="{5A285B98-65C4-4798-BFFD-5946CE5472B1}" presName="space" presStyleCnt="0"/>
      <dgm:spPr/>
    </dgm:pt>
    <dgm:pt modelId="{9ACE7B97-284C-4990-9658-0702EF3595D6}" type="pres">
      <dgm:prSet presAssocID="{F9A5443C-F051-477F-8224-A318507FD162}" presName="composite" presStyleCnt="0"/>
      <dgm:spPr/>
    </dgm:pt>
    <dgm:pt modelId="{D248F1A7-B53D-45DC-999A-DC81CCA66591}" type="pres">
      <dgm:prSet presAssocID="{F9A5443C-F051-477F-8224-A318507FD16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523E-BA63-4147-98EB-78FC59AEADE6}" type="pres">
      <dgm:prSet presAssocID="{F9A5443C-F051-477F-8224-A318507FD162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FB7893-F53B-45A8-AA07-2E5033DB43D9}" srcId="{F9A5443C-F051-477F-8224-A318507FD162}" destId="{D1BA1544-AD4E-4733-87AC-55453F56FA96}" srcOrd="0" destOrd="0" parTransId="{2DABD8FA-E686-45AA-9154-7DE15F732414}" sibTransId="{AD46B3A6-AE0F-4C31-BB7B-22FEB6048205}"/>
    <dgm:cxn modelId="{A5E6910C-F6DA-4EF2-86C4-F2117AFFCC9D}" type="presOf" srcId="{F9A5443C-F051-477F-8224-A318507FD162}" destId="{D248F1A7-B53D-45DC-999A-DC81CCA66591}" srcOrd="0" destOrd="0" presId="urn:microsoft.com/office/officeart/2005/8/layout/hList1"/>
    <dgm:cxn modelId="{2CA0092D-B13C-4859-B560-D8E0148E3613}" type="presOf" srcId="{D1BA1544-AD4E-4733-87AC-55453F56FA96}" destId="{B6F2523E-BA63-4147-98EB-78FC59AEADE6}" srcOrd="0" destOrd="0" presId="urn:microsoft.com/office/officeart/2005/8/layout/hList1"/>
    <dgm:cxn modelId="{56A52C2F-705F-4787-8A67-D768F96EF86E}" type="presOf" srcId="{37B5A7D8-489B-4C49-8F9E-EEE61CF9BFFD}" destId="{F1D83BA7-27E9-489E-94C1-6E3D4EB67120}" srcOrd="0" destOrd="0" presId="urn:microsoft.com/office/officeart/2005/8/layout/hList1"/>
    <dgm:cxn modelId="{EC53414C-6E42-4CD8-B65C-A81A9BB1BB7F}" type="presOf" srcId="{FDE4555A-61B7-4EDE-B53C-9FBDFF367F50}" destId="{621B1B53-DDEB-4106-932D-1A8FB2CA803D}" srcOrd="0" destOrd="0" presId="urn:microsoft.com/office/officeart/2005/8/layout/hList1"/>
    <dgm:cxn modelId="{8869F166-6A0F-4AA0-BBAD-A9A92086E225}" srcId="{FDE4555A-61B7-4EDE-B53C-9FBDFF367F50}" destId="{4428A484-F7B9-46F8-861B-361AD9AB28B6}" srcOrd="0" destOrd="0" parTransId="{B95216A2-8176-4F8D-B03C-F12C2B1A7F5A}" sibTransId="{A7FD9232-68A9-4BD4-86B9-E753327BA42E}"/>
    <dgm:cxn modelId="{50367121-850E-4A6A-BCC6-DE3EF8B6F19F}" srcId="{37B5A7D8-489B-4C49-8F9E-EEE61CF9BFFD}" destId="{FDE4555A-61B7-4EDE-B53C-9FBDFF367F50}" srcOrd="0" destOrd="0" parTransId="{00FAD916-AC8E-4CE8-803A-CA29457DF017}" sibTransId="{5A285B98-65C4-4798-BFFD-5946CE5472B1}"/>
    <dgm:cxn modelId="{0791153F-2947-4019-994C-3A90DC2F94DF}" srcId="{F9A5443C-F051-477F-8224-A318507FD162}" destId="{52F2AE30-EF19-46F6-B59F-B010E29CF4BC}" srcOrd="1" destOrd="0" parTransId="{98D9A2E6-0991-4F09-B40F-7EBB44D5C147}" sibTransId="{2896E483-2FFA-40DD-B4D4-BE9E7DBC84C1}"/>
    <dgm:cxn modelId="{E2EB3FD0-7D4D-481A-BE41-9601398C1605}" srcId="{37B5A7D8-489B-4C49-8F9E-EEE61CF9BFFD}" destId="{F9A5443C-F051-477F-8224-A318507FD162}" srcOrd="1" destOrd="0" parTransId="{83D6257A-E8F6-4259-A2DC-A2ADF90B815B}" sibTransId="{BABB7716-7186-4013-B17D-FC4BD149DAA9}"/>
    <dgm:cxn modelId="{ADBB189D-3C28-425D-AB1A-F6F17A9C36C8}" type="presOf" srcId="{C95763B0-CD9C-47E2-BDFF-340B89C73C7F}" destId="{EE98C6C9-D0A2-41A0-8845-605C53B14748}" srcOrd="0" destOrd="1" presId="urn:microsoft.com/office/officeart/2005/8/layout/hList1"/>
    <dgm:cxn modelId="{C18E3FBE-EB2B-45C6-9B3F-AABAD520AB58}" srcId="{FDE4555A-61B7-4EDE-B53C-9FBDFF367F50}" destId="{C95763B0-CD9C-47E2-BDFF-340B89C73C7F}" srcOrd="1" destOrd="0" parTransId="{11057967-7A3E-4766-B3C7-51E1083C5B27}" sibTransId="{0B2443E4-6765-4D06-B5BA-7993E345C426}"/>
    <dgm:cxn modelId="{33F5A6B7-259D-4529-A294-1F87FF09694E}" type="presOf" srcId="{4428A484-F7B9-46F8-861B-361AD9AB28B6}" destId="{EE98C6C9-D0A2-41A0-8845-605C53B14748}" srcOrd="0" destOrd="0" presId="urn:microsoft.com/office/officeart/2005/8/layout/hList1"/>
    <dgm:cxn modelId="{08FDDCAD-0BF2-4008-84F3-2212F0569D5C}" type="presOf" srcId="{52F2AE30-EF19-46F6-B59F-B010E29CF4BC}" destId="{B6F2523E-BA63-4147-98EB-78FC59AEADE6}" srcOrd="0" destOrd="1" presId="urn:microsoft.com/office/officeart/2005/8/layout/hList1"/>
    <dgm:cxn modelId="{ED670B92-1BA2-4ECE-8F3B-AF9FE40AE674}" type="presParOf" srcId="{F1D83BA7-27E9-489E-94C1-6E3D4EB67120}" destId="{9924C867-0F5E-4628-AFE7-3C5844A07BA0}" srcOrd="0" destOrd="0" presId="urn:microsoft.com/office/officeart/2005/8/layout/hList1"/>
    <dgm:cxn modelId="{EA9413E2-8BBA-416D-8810-D0E0A764B38D}" type="presParOf" srcId="{9924C867-0F5E-4628-AFE7-3C5844A07BA0}" destId="{621B1B53-DDEB-4106-932D-1A8FB2CA803D}" srcOrd="0" destOrd="0" presId="urn:microsoft.com/office/officeart/2005/8/layout/hList1"/>
    <dgm:cxn modelId="{71CB4079-F8C7-4F83-9258-D133D68B6469}" type="presParOf" srcId="{9924C867-0F5E-4628-AFE7-3C5844A07BA0}" destId="{EE98C6C9-D0A2-41A0-8845-605C53B14748}" srcOrd="1" destOrd="0" presId="urn:microsoft.com/office/officeart/2005/8/layout/hList1"/>
    <dgm:cxn modelId="{230F1EF8-AF6F-4DD1-9D61-25DD185B7857}" type="presParOf" srcId="{F1D83BA7-27E9-489E-94C1-6E3D4EB67120}" destId="{B58AD6A8-EADD-43E7-98FC-2B8488E4EC71}" srcOrd="1" destOrd="0" presId="urn:microsoft.com/office/officeart/2005/8/layout/hList1"/>
    <dgm:cxn modelId="{CC6AB60D-5C44-4742-B036-DF9A9B63C773}" type="presParOf" srcId="{F1D83BA7-27E9-489E-94C1-6E3D4EB67120}" destId="{9ACE7B97-284C-4990-9658-0702EF3595D6}" srcOrd="2" destOrd="0" presId="urn:microsoft.com/office/officeart/2005/8/layout/hList1"/>
    <dgm:cxn modelId="{8D88CE31-150C-47D0-B6B7-3B9C8FE21AC0}" type="presParOf" srcId="{9ACE7B97-284C-4990-9658-0702EF3595D6}" destId="{D248F1A7-B53D-45DC-999A-DC81CCA66591}" srcOrd="0" destOrd="0" presId="urn:microsoft.com/office/officeart/2005/8/layout/hList1"/>
    <dgm:cxn modelId="{8F797019-75D3-4FB8-8B1A-B23F4F08F60E}" type="presParOf" srcId="{9ACE7B97-284C-4990-9658-0702EF3595D6}" destId="{B6F2523E-BA63-4147-98EB-78FC59AEADE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B1B53-DDEB-4106-932D-1A8FB2CA803D}">
      <dsp:nvSpPr>
        <dsp:cNvPr id="0" name=""/>
        <dsp:cNvSpPr/>
      </dsp:nvSpPr>
      <dsp:spPr>
        <a:xfrm>
          <a:off x="35" y="14520"/>
          <a:ext cx="3382677" cy="11517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Кластер</a:t>
          </a:r>
          <a:endParaRPr lang="ru-RU" sz="3300" kern="1200" dirty="0"/>
        </a:p>
      </dsp:txBody>
      <dsp:txXfrm>
        <a:off x="35" y="14520"/>
        <a:ext cx="3382677" cy="1151735"/>
      </dsp:txXfrm>
    </dsp:sp>
    <dsp:sp modelId="{EE98C6C9-D0A2-41A0-8845-605C53B14748}">
      <dsp:nvSpPr>
        <dsp:cNvPr id="0" name=""/>
        <dsp:cNvSpPr/>
      </dsp:nvSpPr>
      <dsp:spPr>
        <a:xfrm>
          <a:off x="35" y="1166255"/>
          <a:ext cx="3382677" cy="36658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1 ученик к доске</a:t>
          </a: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Кластер на тему «Реформы Петра </a:t>
          </a:r>
          <a:r>
            <a:rPr lang="en-US" sz="3300" kern="1200" dirty="0" smtClean="0"/>
            <a:t>I</a:t>
          </a:r>
          <a:r>
            <a:rPr lang="ru-RU" sz="3300" kern="1200" dirty="0" smtClean="0"/>
            <a:t>»</a:t>
          </a:r>
          <a:endParaRPr lang="ru-RU" sz="3300" kern="1200" dirty="0"/>
        </a:p>
      </dsp:txBody>
      <dsp:txXfrm>
        <a:off x="35" y="1166255"/>
        <a:ext cx="3382677" cy="3665861"/>
      </dsp:txXfrm>
    </dsp:sp>
    <dsp:sp modelId="{D248F1A7-B53D-45DC-999A-DC81CCA66591}">
      <dsp:nvSpPr>
        <dsp:cNvPr id="0" name=""/>
        <dsp:cNvSpPr/>
      </dsp:nvSpPr>
      <dsp:spPr>
        <a:xfrm>
          <a:off x="3856287" y="14520"/>
          <a:ext cx="3382677" cy="11517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Ромашка </a:t>
          </a:r>
          <a:r>
            <a:rPr lang="ru-RU" sz="3300" kern="1200" dirty="0" err="1" smtClean="0"/>
            <a:t>Блума</a:t>
          </a:r>
          <a:endParaRPr lang="ru-RU" sz="3300" kern="1200" dirty="0"/>
        </a:p>
      </dsp:txBody>
      <dsp:txXfrm>
        <a:off x="3856287" y="14520"/>
        <a:ext cx="3382677" cy="1151735"/>
      </dsp:txXfrm>
    </dsp:sp>
    <dsp:sp modelId="{B6F2523E-BA63-4147-98EB-78FC59AEADE6}">
      <dsp:nvSpPr>
        <dsp:cNvPr id="0" name=""/>
        <dsp:cNvSpPr/>
      </dsp:nvSpPr>
      <dsp:spPr>
        <a:xfrm>
          <a:off x="3856287" y="1166255"/>
          <a:ext cx="3382677" cy="36658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1 ученик к доске</a:t>
          </a: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kern="1200" dirty="0" smtClean="0"/>
            <a:t>Ромашка на тему «Россия в 1-й четверти </a:t>
          </a:r>
          <a:r>
            <a:rPr lang="en-US" sz="3300" kern="1200" dirty="0" smtClean="0"/>
            <a:t>XVIII</a:t>
          </a:r>
          <a:r>
            <a:rPr lang="ru-RU" sz="3300" kern="1200" dirty="0" smtClean="0"/>
            <a:t> века»</a:t>
          </a:r>
          <a:endParaRPr lang="ru-RU" sz="3300" kern="1200" dirty="0"/>
        </a:p>
      </dsp:txBody>
      <dsp:txXfrm>
        <a:off x="3856287" y="1166255"/>
        <a:ext cx="3382677" cy="3665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8A409B2-EA7B-4593-A2C2-B245436C031F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75950FF-60EF-4AB5-B9C3-7840A75491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0A825C-A044-4C99-A77B-CE86DB709FAB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C091B4-68F6-424D-AA96-EA8654CCC6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4C4F7BBA-62B6-48CB-B179-FE635A10C067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2AB5A99-DBEA-455A-997F-1FA05913AD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35F6FD-8D33-441C-9171-F174FD9CA4DF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E886CAF-A7C3-4656-AAE9-14D6F94E74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63F4B93-C8D8-4F21-9585-9EEE59D5A723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1F2CA261-731B-4F87-BE66-575CBAC039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AA8B88E-D7DA-4EC1-8EB3-5EE272E2BA73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6F8465-BCCF-49B8-A711-0964B5B3A4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881E51-B28F-4C92-8A96-3E284C41746E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19A5005-6F90-4D49-B92C-B43FEEA3F4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1D73F78-AA70-4538-806C-4D3C193F9F96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ADE47E0-3504-488F-BD13-CA1D6718A7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4C5ECAC-9A08-4D52-B576-337A9085BB95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F2C11F8-F0BF-42B2-B8AE-BD0F1B46AD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6EE8B0-2FD2-4CD6-97BB-A096F3078DCC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3DB4F4D-D864-4EB9-9B65-63CDDCDB55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CE071AB-94A6-451E-84C8-22175D8DE3AA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4CF4FB-CC2C-4221-9BE0-86FDDA33AE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4287625-0967-4C3A-9A72-C015C3C035C1}" type="datetimeFigureOut">
              <a:rPr lang="ru-RU" smtClean="0"/>
              <a:pPr>
                <a:defRPr/>
              </a:pPr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F81FECB-7A85-4674-9BBE-EEAE380190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idx="1"/>
          </p:nvPr>
        </p:nvSpPr>
        <p:spPr>
          <a:xfrm>
            <a:off x="0" y="4293096"/>
            <a:ext cx="7772400" cy="2141538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«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Значение петровских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преобразований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для России»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5805265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Танцерева Татьяна Алексеевна, учитель истории </a:t>
            </a:r>
            <a:endParaRPr lang="ru-RU" dirty="0" smtClean="0"/>
          </a:p>
          <a:p>
            <a:r>
              <a:rPr lang="ru-RU" dirty="0" smtClean="0"/>
              <a:t>МОУ </a:t>
            </a:r>
            <a:r>
              <a:rPr lang="ru-RU" dirty="0" smtClean="0"/>
              <a:t>СОШ с . Батрак</a:t>
            </a:r>
            <a:endParaRPr lang="ru-RU" dirty="0"/>
          </a:p>
        </p:txBody>
      </p:sp>
      <p:pic>
        <p:nvPicPr>
          <p:cNvPr id="6150" name="Picture 6" descr="2 ноября 1721 г. Царь Петр I принял титул Петра Великого, а Россия стала  империей | Пикаб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3096344" cy="3673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6495770" cy="192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872246"/>
            <a:ext cx="6441554" cy="157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25144"/>
            <a:ext cx="74945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7603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Рефлексия</a:t>
            </a:r>
            <a:br>
              <a:rPr lang="ru-RU" dirty="0" smtClean="0"/>
            </a:br>
            <a:r>
              <a:rPr lang="ru-RU" dirty="0" err="1" smtClean="0"/>
              <a:t>Синквейн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7239000" cy="4846320"/>
          </a:xfrm>
        </p:spPr>
        <p:txBody>
          <a:bodyPr/>
          <a:lstStyle/>
          <a:p>
            <a:r>
              <a:rPr lang="ru-RU" dirty="0" smtClean="0"/>
              <a:t>Даются ключевые слова: Пётр 1, царь, человек.</a:t>
            </a:r>
            <a:endParaRPr lang="ru-RU" dirty="0"/>
          </a:p>
        </p:txBody>
      </p:sp>
      <p:pic>
        <p:nvPicPr>
          <p:cNvPr id="51204" name="Picture 4" descr="Полезные ссылки и материалы для учителя физики: Синквейн"/>
          <p:cNvPicPr>
            <a:picLocks noChangeAspect="1" noChangeArrowheads="1"/>
          </p:cNvPicPr>
          <p:nvPr/>
        </p:nvPicPr>
        <p:blipFill>
          <a:blip r:embed="rId2" cstate="print"/>
          <a:srcRect t="13157"/>
          <a:stretch>
            <a:fillRect/>
          </a:stretch>
        </p:blipFill>
        <p:spPr bwMode="auto">
          <a:xfrm>
            <a:off x="0" y="2348880"/>
            <a:ext cx="8107920" cy="39464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645024"/>
            <a:ext cx="4524539" cy="203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64704"/>
            <a:ext cx="36004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Попс</a:t>
            </a:r>
            <a:r>
              <a:rPr lang="ru-RU" dirty="0" smtClean="0"/>
              <a:t> (Позиция, Обоснование, Пример, Следствие)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11680"/>
            <a:ext cx="7239000" cy="4846320"/>
          </a:xfrm>
        </p:spPr>
        <p:txBody>
          <a:bodyPr/>
          <a:lstStyle/>
          <a:p>
            <a:r>
              <a:rPr lang="ru-RU" dirty="0" smtClean="0"/>
              <a:t>Позиция – «Я считаю, что…»</a:t>
            </a:r>
          </a:p>
          <a:p>
            <a:r>
              <a:rPr lang="ru-RU" dirty="0" smtClean="0"/>
              <a:t>Обоснования – «Я так считаю, потому что…»</a:t>
            </a:r>
          </a:p>
          <a:p>
            <a:r>
              <a:rPr lang="ru-RU" dirty="0" smtClean="0"/>
              <a:t>Пример – «Мою точку зрения подтверждает пример…»</a:t>
            </a:r>
          </a:p>
          <a:p>
            <a:r>
              <a:rPr lang="ru-RU" dirty="0" smtClean="0"/>
              <a:t>Следствие – «Подводя итог моим рассуждениям, можно сказать…»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8101484" cy="332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Заключительное слово педагога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Закончить свой мастер-класс хотелось бы словами </a:t>
            </a:r>
            <a:r>
              <a:rPr lang="ru-RU" dirty="0" err="1" smtClean="0"/>
              <a:t>Джомо</a:t>
            </a:r>
            <a:r>
              <a:rPr lang="ru-RU" dirty="0" smtClean="0"/>
              <a:t> </a:t>
            </a:r>
            <a:r>
              <a:rPr lang="ru-RU" dirty="0" err="1" smtClean="0"/>
              <a:t>Холта</a:t>
            </a:r>
            <a:r>
              <a:rPr lang="ru-RU" dirty="0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52936"/>
            <a:ext cx="763284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«Учиться – значит задавать вопросы. Чтобы задавать вопросы, ребенку нужна вера в себя, а педагогу – умении ее поддержать» </a:t>
            </a:r>
            <a:endParaRPr lang="ru-RU" sz="3600" b="1" cap="none" spc="0" dirty="0">
              <a:ln w="10541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занятия: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Тип урока: урок обобщения пройденного материала</a:t>
            </a:r>
          </a:p>
          <a:p>
            <a:r>
              <a:rPr lang="ru-RU" dirty="0" smtClean="0"/>
              <a:t>Актуализация знаний</a:t>
            </a:r>
          </a:p>
          <a:p>
            <a:pPr lvl="1"/>
            <a:r>
              <a:rPr lang="ru-RU" dirty="0" smtClean="0"/>
              <a:t>Кластер</a:t>
            </a:r>
          </a:p>
          <a:p>
            <a:pPr lvl="1"/>
            <a:r>
              <a:rPr lang="ru-RU" dirty="0" smtClean="0"/>
              <a:t>Ромашка </a:t>
            </a:r>
            <a:r>
              <a:rPr lang="ru-RU" dirty="0" err="1" smtClean="0"/>
              <a:t>Блума</a:t>
            </a:r>
            <a:endParaRPr lang="ru-RU" dirty="0" smtClean="0"/>
          </a:p>
          <a:p>
            <a:pPr lvl="1"/>
            <a:r>
              <a:rPr lang="ru-RU" dirty="0" smtClean="0"/>
              <a:t>«Жокеи и лошади»</a:t>
            </a:r>
          </a:p>
          <a:p>
            <a:r>
              <a:rPr lang="ru-RU" dirty="0" smtClean="0"/>
              <a:t>Осмысление пройденного материала</a:t>
            </a:r>
          </a:p>
          <a:p>
            <a:pPr lvl="1"/>
            <a:r>
              <a:rPr lang="ru-RU" dirty="0" smtClean="0"/>
              <a:t>Метод дебатов</a:t>
            </a:r>
          </a:p>
          <a:p>
            <a:r>
              <a:rPr lang="ru-RU" dirty="0" smtClean="0"/>
              <a:t>Рефлексия</a:t>
            </a:r>
          </a:p>
          <a:p>
            <a:pPr lvl="1"/>
            <a:r>
              <a:rPr lang="ru-RU" dirty="0" err="1" smtClean="0"/>
              <a:t>Синквейн</a:t>
            </a:r>
            <a:endParaRPr lang="ru-RU" dirty="0" smtClean="0"/>
          </a:p>
          <a:p>
            <a:pPr lvl="1"/>
            <a:r>
              <a:rPr lang="ru-RU" dirty="0" smtClean="0"/>
              <a:t>ПОПС (Позиция, Обоснование, Пример, Следствие)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80728"/>
            <a:ext cx="7772400" cy="364333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« Прошлое не безупречно, но упрекать его бессмысленно, а вот изучать необходимо»</a:t>
            </a:r>
            <a:br>
              <a:rPr lang="ru-RU" dirty="0" smtClean="0"/>
            </a:br>
            <a:r>
              <a:rPr lang="ru-RU" dirty="0" smtClean="0"/>
              <a:t>А.М.Горький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003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Актуализация знаний </a:t>
            </a:r>
            <a:br>
              <a:rPr lang="ru-RU" dirty="0" smtClean="0"/>
            </a:br>
            <a:r>
              <a:rPr lang="ru-RU" dirty="0" smtClean="0"/>
              <a:t>(10 минут)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1143000"/>
          </a:xfrm>
        </p:spPr>
        <p:txBody>
          <a:bodyPr/>
          <a:lstStyle/>
          <a:p>
            <a:r>
              <a:rPr lang="ru-RU" dirty="0" smtClean="0"/>
              <a:t>Кластер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4975"/>
            <a:ext cx="8100391" cy="556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Ромашка </a:t>
            </a:r>
            <a:r>
              <a:rPr lang="ru-RU" dirty="0" err="1" smtClean="0"/>
              <a:t>блума</a:t>
            </a:r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t="2000"/>
          <a:stretch>
            <a:fillRect/>
          </a:stretch>
        </p:blipFill>
        <p:spPr bwMode="auto">
          <a:xfrm>
            <a:off x="971600" y="1700808"/>
            <a:ext cx="584274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100392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1143000"/>
          </a:xfrm>
        </p:spPr>
        <p:txBody>
          <a:bodyPr/>
          <a:lstStyle/>
          <a:p>
            <a:r>
              <a:rPr lang="ru-RU" dirty="0" smtClean="0"/>
              <a:t>« Жокеи и Лошади»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r="4555"/>
          <a:stretch>
            <a:fillRect/>
          </a:stretch>
        </p:blipFill>
        <p:spPr bwMode="auto">
          <a:xfrm>
            <a:off x="0" y="1162050"/>
            <a:ext cx="1763688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805264"/>
            <a:ext cx="31813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933056"/>
            <a:ext cx="31146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437112"/>
            <a:ext cx="3200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124744"/>
            <a:ext cx="31623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2924944"/>
            <a:ext cx="31908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1988840"/>
            <a:ext cx="3162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79712" y="5085184"/>
            <a:ext cx="3000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Осмысление пройденного материала</a:t>
            </a:r>
            <a:br>
              <a:rPr lang="ru-RU" dirty="0" smtClean="0"/>
            </a:br>
            <a:r>
              <a:rPr lang="ru-RU" dirty="0" smtClean="0"/>
              <a:t>Дебаты на тему: «Петр </a:t>
            </a:r>
            <a:r>
              <a:rPr lang="en-US" dirty="0" smtClean="0"/>
              <a:t>I</a:t>
            </a:r>
            <a:r>
              <a:rPr lang="ru-RU" dirty="0" smtClean="0"/>
              <a:t>: чудо или чудовище?»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7239000" cy="4178864"/>
          </a:xfrm>
        </p:spPr>
        <p:txBody>
          <a:bodyPr/>
          <a:lstStyle/>
          <a:p>
            <a:r>
              <a:rPr lang="ru-RU" dirty="0" smtClean="0"/>
              <a:t>Из каждой группы выбирается 3 спикера. Спикеры приводят поочерёдные аргументы. В обсуждении принимает участие вся группа.</a:t>
            </a:r>
          </a:p>
          <a:p>
            <a:r>
              <a:rPr lang="ru-RU" dirty="0" smtClean="0"/>
              <a:t>Перед дебатами ученикам выдаётся материал с документами для подготовки.</a:t>
            </a:r>
          </a:p>
          <a:p>
            <a:r>
              <a:rPr lang="ru-RU" dirty="0" smtClean="0"/>
              <a:t>1-я группа приводит аргументы в защиту положительного влияния Петра на судьбу России, 2-я – отрицательного.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442</TotalTime>
  <Words>257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 </vt:lpstr>
      <vt:lpstr>План занятия:</vt:lpstr>
      <vt:lpstr>« Прошлое не безупречно, но упрекать его бессмысленно, а вот изучать необходимо» А.М.Горький</vt:lpstr>
      <vt:lpstr>Актуализация знаний  (10 минут)</vt:lpstr>
      <vt:lpstr>Кластер</vt:lpstr>
      <vt:lpstr>Ромашка блума</vt:lpstr>
      <vt:lpstr>Презентация PowerPoint</vt:lpstr>
      <vt:lpstr>« Жокеи и Лошади»</vt:lpstr>
      <vt:lpstr>Осмысление пройденного материала Дебаты на тему: «Петр I: чудо или чудовище?»</vt:lpstr>
      <vt:lpstr>Презентация PowerPoint</vt:lpstr>
      <vt:lpstr>Презентация PowerPoint</vt:lpstr>
      <vt:lpstr>Рефлексия Синквейн</vt:lpstr>
      <vt:lpstr>Презентация PowerPoint</vt:lpstr>
      <vt:lpstr>Попс (Позиция, Обоснование, Пример, Следствие)</vt:lpstr>
      <vt:lpstr>Презентация PowerPoint</vt:lpstr>
      <vt:lpstr>Заключительное слово педагога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деятельности Петра I и значение его реформ для исторического развития России</dc:title>
  <dc:creator>Admin</dc:creator>
  <cp:lastModifiedBy>Управление образования</cp:lastModifiedBy>
  <cp:revision>55</cp:revision>
  <dcterms:created xsi:type="dcterms:W3CDTF">2012-11-11T08:54:24Z</dcterms:created>
  <dcterms:modified xsi:type="dcterms:W3CDTF">2021-01-21T06:57:34Z</dcterms:modified>
</cp:coreProperties>
</file>