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737" autoAdjust="0"/>
  </p:normalViewPr>
  <p:slideViewPr>
    <p:cSldViewPr>
      <p:cViewPr>
        <p:scale>
          <a:sx n="45" d="100"/>
          <a:sy n="45" d="100"/>
        </p:scale>
        <p:origin x="-1944" y="-6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49E7-8065-40C1-9FA8-41CE1AB2BF28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7535-E149-42AD-B35E-06038FAA7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94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49E7-8065-40C1-9FA8-41CE1AB2BF28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7535-E149-42AD-B35E-06038FAA7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990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49E7-8065-40C1-9FA8-41CE1AB2BF28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7535-E149-42AD-B35E-06038FAA7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16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49E7-8065-40C1-9FA8-41CE1AB2BF28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7535-E149-42AD-B35E-06038FAA7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204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49E7-8065-40C1-9FA8-41CE1AB2BF28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7535-E149-42AD-B35E-06038FAA7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678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49E7-8065-40C1-9FA8-41CE1AB2BF28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7535-E149-42AD-B35E-06038FAA7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06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49E7-8065-40C1-9FA8-41CE1AB2BF28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7535-E149-42AD-B35E-06038FAA7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438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49E7-8065-40C1-9FA8-41CE1AB2BF28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7535-E149-42AD-B35E-06038FAA7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200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49E7-8065-40C1-9FA8-41CE1AB2BF28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7535-E149-42AD-B35E-06038FAA7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133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49E7-8065-40C1-9FA8-41CE1AB2BF28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7535-E149-42AD-B35E-06038FAA7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912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B249E7-8065-40C1-9FA8-41CE1AB2BF28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C7535-E149-42AD-B35E-06038FAA7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502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249E7-8065-40C1-9FA8-41CE1AB2BF28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C7535-E149-42AD-B35E-06038FAA75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98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оллажи\Коллаж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Documents and Settings\user\Рабочий стол\3 группа\портреты И.Грозного\i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1571612"/>
            <a:ext cx="3143272" cy="3714775"/>
          </a:xfrm>
          <a:prstGeom prst="rect">
            <a:avLst/>
          </a:prstGeom>
          <a:noFill/>
        </p:spPr>
      </p:pic>
      <p:pic>
        <p:nvPicPr>
          <p:cNvPr id="1031" name="Picture 7" descr="C:\Documents and Settings\user\Рабочий стол\3 группа\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155859"/>
            <a:ext cx="2559609" cy="1702141"/>
          </a:xfrm>
          <a:prstGeom prst="rect">
            <a:avLst/>
          </a:prstGeom>
          <a:noFill/>
        </p:spPr>
      </p:pic>
      <p:pic>
        <p:nvPicPr>
          <p:cNvPr id="1032" name="Picture 8" descr="C:\Documents and Settings\user\Рабочий стол\3 группа\при нем началось кнгопечатани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11166" y="0"/>
            <a:ext cx="2032834" cy="2600333"/>
          </a:xfrm>
          <a:prstGeom prst="rect">
            <a:avLst/>
          </a:prstGeom>
          <a:noFill/>
        </p:spPr>
      </p:pic>
      <p:pic>
        <p:nvPicPr>
          <p:cNvPr id="1033" name="Picture 9" descr="C:\Documents and Settings\user\Рабочий стол\3 группа\города-крепости в Сибири (Строгановы)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762" y="5100246"/>
            <a:ext cx="2643238" cy="1757754"/>
          </a:xfrm>
          <a:prstGeom prst="rect">
            <a:avLst/>
          </a:prstGeom>
          <a:noFill/>
        </p:spPr>
      </p:pic>
      <p:pic>
        <p:nvPicPr>
          <p:cNvPr id="1034" name="Picture 10" descr="C:\Documents and Settings\user\Рабочий стол\3 группа\расширил государство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" y="1"/>
            <a:ext cx="2488598" cy="1928802"/>
          </a:xfrm>
          <a:prstGeom prst="rect">
            <a:avLst/>
          </a:prstGeom>
          <a:noFill/>
        </p:spPr>
      </p:pic>
      <p:pic>
        <p:nvPicPr>
          <p:cNvPr id="1035" name="Picture 11" descr="C:\Documents and Settings\user\Рабочий стол\3 группа\уничтожил большое количество новгородцев и разорил Новгород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43306" y="0"/>
            <a:ext cx="2057400" cy="1428750"/>
          </a:xfrm>
          <a:prstGeom prst="rect">
            <a:avLst/>
          </a:prstGeom>
          <a:noFill/>
        </p:spPr>
      </p:pic>
      <p:pic>
        <p:nvPicPr>
          <p:cNvPr id="1036" name="Picture 12" descr="C:\Documents and Settings\user\Рабочий стол\3 группа\i.jpe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868" y="5429264"/>
            <a:ext cx="1857388" cy="14287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4647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Анатолий</dc:creator>
  <cp:lastModifiedBy>Анатолий</cp:lastModifiedBy>
  <cp:revision>4</cp:revision>
  <dcterms:created xsi:type="dcterms:W3CDTF">2014-12-21T13:25:04Z</dcterms:created>
  <dcterms:modified xsi:type="dcterms:W3CDTF">2015-04-05T20:15:27Z</dcterms:modified>
</cp:coreProperties>
</file>